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3"/>
  </p:notesMasterIdLst>
  <p:sldIdLst>
    <p:sldId id="256" r:id="rId2"/>
  </p:sldIdLst>
  <p:sldSz cx="42803763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993" autoAdjust="0"/>
    <p:restoredTop sz="94660"/>
  </p:normalViewPr>
  <p:slideViewPr>
    <p:cSldViewPr snapToGrid="0">
      <p:cViewPr varScale="1">
        <p:scale>
          <a:sx n="37" d="100"/>
          <a:sy n="37" d="100"/>
        </p:scale>
        <p:origin x="1398" y="1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eg>
</file>

<file path=ppt/media/image2.jpeg>
</file>

<file path=ppt/media/image3.jpeg>
</file>

<file path=ppt/media/image4.jpg>
</file>

<file path=ppt/media/image5.jpe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144DB9B-BC35-43FD-8483-6C9283CE93A9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1247775" y="1143000"/>
            <a:ext cx="436245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GB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1513BDF-E270-40F2-8E33-3EC5E8A4D3D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091554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1pPr>
    <a:lvl2pPr marL="175386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2pPr>
    <a:lvl3pPr marL="350773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3pPr>
    <a:lvl4pPr marL="526159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4pPr>
    <a:lvl5pPr marL="701546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5pPr>
    <a:lvl6pPr marL="8769325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6pPr>
    <a:lvl7pPr marL="10523190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7pPr>
    <a:lvl8pPr marL="12277054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8pPr>
    <a:lvl9pPr marL="14030919" algn="l" defTabSz="3507730" rtl="0" eaLnBrk="1" latinLnBrk="0" hangingPunct="1">
      <a:defRPr sz="4603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10282" y="4954765"/>
            <a:ext cx="36383199" cy="10540259"/>
          </a:xfrm>
        </p:spPr>
        <p:txBody>
          <a:bodyPr anchor="b"/>
          <a:lstStyle>
            <a:lvl1pPr algn="ctr"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350471" y="15901497"/>
            <a:ext cx="32102822" cy="7309499"/>
          </a:xfrm>
        </p:spPr>
        <p:txBody>
          <a:bodyPr/>
          <a:lstStyle>
            <a:lvl1pPr marL="0" indent="0" algn="ctr">
              <a:buNone/>
              <a:defRPr sz="10595"/>
            </a:lvl1pPr>
            <a:lvl2pPr marL="2018355" indent="0" algn="ctr">
              <a:buNone/>
              <a:defRPr sz="8829"/>
            </a:lvl2pPr>
            <a:lvl3pPr marL="4036710" indent="0" algn="ctr">
              <a:buNone/>
              <a:defRPr sz="7946"/>
            </a:lvl3pPr>
            <a:lvl4pPr marL="6055065" indent="0" algn="ctr">
              <a:buNone/>
              <a:defRPr sz="7063"/>
            </a:lvl4pPr>
            <a:lvl5pPr marL="8073420" indent="0" algn="ctr">
              <a:buNone/>
              <a:defRPr sz="7063"/>
            </a:lvl5pPr>
            <a:lvl6pPr marL="10091776" indent="0" algn="ctr">
              <a:buNone/>
              <a:defRPr sz="7063"/>
            </a:lvl6pPr>
            <a:lvl7pPr marL="12110131" indent="0" algn="ctr">
              <a:buNone/>
              <a:defRPr sz="7063"/>
            </a:lvl7pPr>
            <a:lvl8pPr marL="14128486" indent="0" algn="ctr">
              <a:buNone/>
              <a:defRPr sz="7063"/>
            </a:lvl8pPr>
            <a:lvl9pPr marL="16146841" indent="0" algn="ctr">
              <a:buNone/>
              <a:defRPr sz="7063"/>
            </a:lvl9pPr>
          </a:lstStyle>
          <a:p>
            <a:r>
              <a:rPr lang="de-DE"/>
              <a:t>Master-Untertitelformat bearbeiten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24519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5572328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0631445" y="1611875"/>
            <a:ext cx="9229561" cy="25656844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942761" y="1611875"/>
            <a:ext cx="27153637" cy="25656844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526199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954063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20467" y="7547788"/>
            <a:ext cx="36918246" cy="12593645"/>
          </a:xfrm>
        </p:spPr>
        <p:txBody>
          <a:bodyPr anchor="b"/>
          <a:lstStyle>
            <a:lvl1pPr>
              <a:defRPr sz="26488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20467" y="20260574"/>
            <a:ext cx="36918246" cy="6622701"/>
          </a:xfrm>
        </p:spPr>
        <p:txBody>
          <a:bodyPr/>
          <a:lstStyle>
            <a:lvl1pPr marL="0" indent="0">
              <a:buNone/>
              <a:defRPr sz="10595">
                <a:solidFill>
                  <a:schemeClr val="tx1"/>
                </a:solidFill>
              </a:defRPr>
            </a:lvl1pPr>
            <a:lvl2pPr marL="2018355" indent="0">
              <a:buNone/>
              <a:defRPr sz="8829">
                <a:solidFill>
                  <a:schemeClr val="tx1">
                    <a:tint val="75000"/>
                  </a:schemeClr>
                </a:solidFill>
              </a:defRPr>
            </a:lvl2pPr>
            <a:lvl3pPr marL="4036710" indent="0">
              <a:buNone/>
              <a:defRPr sz="7946">
                <a:solidFill>
                  <a:schemeClr val="tx1">
                    <a:tint val="75000"/>
                  </a:schemeClr>
                </a:solidFill>
              </a:defRPr>
            </a:lvl3pPr>
            <a:lvl4pPr marL="6055065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4pPr>
            <a:lvl5pPr marL="8073420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5pPr>
            <a:lvl6pPr marL="1009177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6pPr>
            <a:lvl7pPr marL="1211013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7pPr>
            <a:lvl8pPr marL="14128486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8pPr>
            <a:lvl9pPr marL="16146841" indent="0">
              <a:buNone/>
              <a:defRPr sz="706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50838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942759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1669405" y="8059374"/>
            <a:ext cx="18191599" cy="19209345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78369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1611882"/>
            <a:ext cx="36918246" cy="5851808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8339" y="7421634"/>
            <a:ext cx="18107995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948339" y="11058863"/>
            <a:ext cx="18107995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1669408" y="7421634"/>
            <a:ext cx="18197174" cy="3637228"/>
          </a:xfrm>
        </p:spPr>
        <p:txBody>
          <a:bodyPr anchor="b"/>
          <a:lstStyle>
            <a:lvl1pPr marL="0" indent="0">
              <a:buNone/>
              <a:defRPr sz="10595" b="1"/>
            </a:lvl1pPr>
            <a:lvl2pPr marL="2018355" indent="0">
              <a:buNone/>
              <a:defRPr sz="8829" b="1"/>
            </a:lvl2pPr>
            <a:lvl3pPr marL="4036710" indent="0">
              <a:buNone/>
              <a:defRPr sz="7946" b="1"/>
            </a:lvl3pPr>
            <a:lvl4pPr marL="6055065" indent="0">
              <a:buNone/>
              <a:defRPr sz="7063" b="1"/>
            </a:lvl4pPr>
            <a:lvl5pPr marL="8073420" indent="0">
              <a:buNone/>
              <a:defRPr sz="7063" b="1"/>
            </a:lvl5pPr>
            <a:lvl6pPr marL="10091776" indent="0">
              <a:buNone/>
              <a:defRPr sz="7063" b="1"/>
            </a:lvl6pPr>
            <a:lvl7pPr marL="12110131" indent="0">
              <a:buNone/>
              <a:defRPr sz="7063" b="1"/>
            </a:lvl7pPr>
            <a:lvl8pPr marL="14128486" indent="0">
              <a:buNone/>
              <a:defRPr sz="7063" b="1"/>
            </a:lvl8pPr>
            <a:lvl9pPr marL="16146841" indent="0">
              <a:buNone/>
              <a:defRPr sz="7063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1669408" y="11058863"/>
            <a:ext cx="18197174" cy="16265921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314992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8986526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971497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8197174" y="4359077"/>
            <a:ext cx="21669405" cy="21515024"/>
          </a:xfrm>
        </p:spPr>
        <p:txBody>
          <a:bodyPr/>
          <a:lstStyle>
            <a:lvl1pPr>
              <a:defRPr sz="14127"/>
            </a:lvl1pPr>
            <a:lvl2pPr>
              <a:defRPr sz="12361"/>
            </a:lvl2pPr>
            <a:lvl3pPr>
              <a:defRPr sz="10595"/>
            </a:lvl3pPr>
            <a:lvl4pPr>
              <a:defRPr sz="8829"/>
            </a:lvl4pPr>
            <a:lvl5pPr>
              <a:defRPr sz="8829"/>
            </a:lvl5pPr>
            <a:lvl6pPr>
              <a:defRPr sz="8829"/>
            </a:lvl6pPr>
            <a:lvl7pPr>
              <a:defRPr sz="8829"/>
            </a:lvl7pPr>
            <a:lvl8pPr>
              <a:defRPr sz="8829"/>
            </a:lvl8pPr>
            <a:lvl9pPr>
              <a:defRPr sz="8829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710543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48334" y="2018348"/>
            <a:ext cx="13805328" cy="7064216"/>
          </a:xfrm>
        </p:spPr>
        <p:txBody>
          <a:bodyPr anchor="b"/>
          <a:lstStyle>
            <a:lvl1pPr>
              <a:defRPr sz="14127"/>
            </a:lvl1pPr>
          </a:lstStyle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8197174" y="4359077"/>
            <a:ext cx="21669405" cy="21515024"/>
          </a:xfrm>
        </p:spPr>
        <p:txBody>
          <a:bodyPr anchor="t"/>
          <a:lstStyle>
            <a:lvl1pPr marL="0" indent="0">
              <a:buNone/>
              <a:defRPr sz="14127"/>
            </a:lvl1pPr>
            <a:lvl2pPr marL="2018355" indent="0">
              <a:buNone/>
              <a:defRPr sz="12361"/>
            </a:lvl2pPr>
            <a:lvl3pPr marL="4036710" indent="0">
              <a:buNone/>
              <a:defRPr sz="10595"/>
            </a:lvl3pPr>
            <a:lvl4pPr marL="6055065" indent="0">
              <a:buNone/>
              <a:defRPr sz="8829"/>
            </a:lvl4pPr>
            <a:lvl5pPr marL="8073420" indent="0">
              <a:buNone/>
              <a:defRPr sz="8829"/>
            </a:lvl5pPr>
            <a:lvl6pPr marL="10091776" indent="0">
              <a:buNone/>
              <a:defRPr sz="8829"/>
            </a:lvl6pPr>
            <a:lvl7pPr marL="12110131" indent="0">
              <a:buNone/>
              <a:defRPr sz="8829"/>
            </a:lvl7pPr>
            <a:lvl8pPr marL="14128486" indent="0">
              <a:buNone/>
              <a:defRPr sz="8829"/>
            </a:lvl8pPr>
            <a:lvl9pPr marL="16146841" indent="0">
              <a:buNone/>
              <a:defRPr sz="8829"/>
            </a:lvl9pPr>
          </a:lstStyle>
          <a:p>
            <a:r>
              <a:rPr lang="de-DE"/>
              <a:t>Bild durch Klicken auf Symbol hinzufügen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948334" y="9082564"/>
            <a:ext cx="13805328" cy="16826573"/>
          </a:xfrm>
        </p:spPr>
        <p:txBody>
          <a:bodyPr/>
          <a:lstStyle>
            <a:lvl1pPr marL="0" indent="0">
              <a:buNone/>
              <a:defRPr sz="7063"/>
            </a:lvl1pPr>
            <a:lvl2pPr marL="2018355" indent="0">
              <a:buNone/>
              <a:defRPr sz="6180"/>
            </a:lvl2pPr>
            <a:lvl3pPr marL="4036710" indent="0">
              <a:buNone/>
              <a:defRPr sz="5298"/>
            </a:lvl3pPr>
            <a:lvl4pPr marL="6055065" indent="0">
              <a:buNone/>
              <a:defRPr sz="4415"/>
            </a:lvl4pPr>
            <a:lvl5pPr marL="8073420" indent="0">
              <a:buNone/>
              <a:defRPr sz="4415"/>
            </a:lvl5pPr>
            <a:lvl6pPr marL="10091776" indent="0">
              <a:buNone/>
              <a:defRPr sz="4415"/>
            </a:lvl6pPr>
            <a:lvl7pPr marL="12110131" indent="0">
              <a:buNone/>
              <a:defRPr sz="4415"/>
            </a:lvl7pPr>
            <a:lvl8pPr marL="14128486" indent="0">
              <a:buNone/>
              <a:defRPr sz="4415"/>
            </a:lvl8pPr>
            <a:lvl9pPr marL="16146841" indent="0">
              <a:buNone/>
              <a:defRPr sz="4415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86466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942759" y="1611882"/>
            <a:ext cx="36918246" cy="585180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42759" y="8059374"/>
            <a:ext cx="36918246" cy="1920934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942759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184DE2-9540-4FD0-A121-28101D03E8F5}" type="datetimeFigureOut">
              <a:rPr lang="en-GB" smtClean="0"/>
              <a:t>16/10/2021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4178747" y="28060644"/>
            <a:ext cx="14446270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230157" y="28060644"/>
            <a:ext cx="9630847" cy="16118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5298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CE9F02-F863-402E-B03F-F1F5A45BEC6A}" type="slidenum">
              <a:rPr lang="en-GB" smtClean="0"/>
              <a:t>‹Nr.›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7617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4036710" rtl="0" eaLnBrk="1" latinLnBrk="0" hangingPunct="1">
        <a:lnSpc>
          <a:spcPct val="90000"/>
        </a:lnSpc>
        <a:spcBef>
          <a:spcPct val="0"/>
        </a:spcBef>
        <a:buNone/>
        <a:defRPr sz="19424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009178" indent="-1009178" algn="l" defTabSz="4036710" rtl="0" eaLnBrk="1" latinLnBrk="0" hangingPunct="1">
        <a:lnSpc>
          <a:spcPct val="90000"/>
        </a:lnSpc>
        <a:spcBef>
          <a:spcPts val="4415"/>
        </a:spcBef>
        <a:buFont typeface="Arial" panose="020B0604020202020204" pitchFamily="34" charset="0"/>
        <a:buChar char="•"/>
        <a:defRPr sz="12361" kern="1200">
          <a:solidFill>
            <a:schemeClr val="tx1"/>
          </a:solidFill>
          <a:latin typeface="+mn-lt"/>
          <a:ea typeface="+mn-ea"/>
          <a:cs typeface="+mn-cs"/>
        </a:defRPr>
      </a:lvl1pPr>
      <a:lvl2pPr marL="302753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10595" kern="1200">
          <a:solidFill>
            <a:schemeClr val="tx1"/>
          </a:solidFill>
          <a:latin typeface="+mn-lt"/>
          <a:ea typeface="+mn-ea"/>
          <a:cs typeface="+mn-cs"/>
        </a:defRPr>
      </a:lvl2pPr>
      <a:lvl3pPr marL="504588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8829" kern="1200">
          <a:solidFill>
            <a:schemeClr val="tx1"/>
          </a:solidFill>
          <a:latin typeface="+mn-lt"/>
          <a:ea typeface="+mn-ea"/>
          <a:cs typeface="+mn-cs"/>
        </a:defRPr>
      </a:lvl3pPr>
      <a:lvl4pPr marL="706424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908259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110095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3119308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5137663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7156019" indent="-1009178" algn="l" defTabSz="4036710" rtl="0" eaLnBrk="1" latinLnBrk="0" hangingPunct="1">
        <a:lnSpc>
          <a:spcPct val="90000"/>
        </a:lnSpc>
        <a:spcBef>
          <a:spcPts val="2207"/>
        </a:spcBef>
        <a:buFont typeface="Arial" panose="020B0604020202020204" pitchFamily="34" charset="0"/>
        <a:buChar char="•"/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1pPr>
      <a:lvl2pPr marL="201835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2pPr>
      <a:lvl3pPr marL="403671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3pPr>
      <a:lvl4pPr marL="6055065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4pPr>
      <a:lvl5pPr marL="8073420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5pPr>
      <a:lvl6pPr marL="1009177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6pPr>
      <a:lvl7pPr marL="1211013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7pPr>
      <a:lvl8pPr marL="14128486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8pPr>
      <a:lvl9pPr marL="16146841" algn="l" defTabSz="4036710" rtl="0" eaLnBrk="1" latinLnBrk="0" hangingPunct="1">
        <a:defRPr sz="7946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7" Type="http://schemas.openxmlformats.org/officeDocument/2006/relationships/image" Target="../media/image6.JP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eg"/><Relationship Id="rId5" Type="http://schemas.openxmlformats.org/officeDocument/2006/relationships/image" Target="../media/image4.jpg"/><Relationship Id="rId4" Type="http://schemas.openxmlformats.org/officeDocument/2006/relationships/image" Target="../media/image3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8EE9A184-B205-4703-BF23-052AAD5D9A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690429" y="1216989"/>
            <a:ext cx="25397982" cy="3032989"/>
          </a:xfrm>
        </p:spPr>
        <p:txBody>
          <a:bodyPr>
            <a:normAutofit fontScale="90000"/>
          </a:bodyPr>
          <a:lstStyle/>
          <a:p>
            <a:r>
              <a:rPr lang="en-GB" dirty="0"/>
              <a:t>TNT in der See?!</a:t>
            </a:r>
          </a:p>
        </p:txBody>
      </p:sp>
      <p:pic>
        <p:nvPicPr>
          <p:cNvPr id="7" name="Grafik 6" descr="Ein Bild, das Person, drinnen, Wand, Küche enthält.&#10;&#10;Automatisch generierte Beschreibung">
            <a:extLst>
              <a:ext uri="{FF2B5EF4-FFF2-40B4-BE49-F238E27FC236}">
                <a16:creationId xmlns:a16="http://schemas.microsoft.com/office/drawing/2014/main" id="{0DDED39C-9D89-4106-B8FE-71F5E559359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035076" y="9270739"/>
            <a:ext cx="5949048" cy="7389512"/>
          </a:xfrm>
          <a:prstGeom prst="rect">
            <a:avLst/>
          </a:prstGeom>
        </p:spPr>
      </p:pic>
      <p:pic>
        <p:nvPicPr>
          <p:cNvPr id="9" name="Grafik 8" descr="Ein Bild, das Wasser, draußen, Person, Boot enthält.&#10;&#10;Automatisch generierte Beschreibung">
            <a:extLst>
              <a:ext uri="{FF2B5EF4-FFF2-40B4-BE49-F238E27FC236}">
                <a16:creationId xmlns:a16="http://schemas.microsoft.com/office/drawing/2014/main" id="{501BC26B-7E7C-469D-B4C9-7043183AFB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363314" y="21825026"/>
            <a:ext cx="13776808" cy="7736828"/>
          </a:xfrm>
          <a:prstGeom prst="rect">
            <a:avLst/>
          </a:prstGeom>
        </p:spPr>
      </p:pic>
      <p:pic>
        <p:nvPicPr>
          <p:cNvPr id="13" name="Grafik 12" descr="Ein Bild, das Text, Person, drinnen enthält.&#10;&#10;Automatisch generierte Beschreibung">
            <a:extLst>
              <a:ext uri="{FF2B5EF4-FFF2-40B4-BE49-F238E27FC236}">
                <a16:creationId xmlns:a16="http://schemas.microsoft.com/office/drawing/2014/main" id="{4983649C-215B-4293-B55A-7EA3E1D63E8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11741" y="649809"/>
            <a:ext cx="6474537" cy="4706518"/>
          </a:xfrm>
          <a:prstGeom prst="rect">
            <a:avLst/>
          </a:prstGeom>
        </p:spPr>
      </p:pic>
      <p:sp>
        <p:nvSpPr>
          <p:cNvPr id="22" name="Textfeld 21">
            <a:extLst>
              <a:ext uri="{FF2B5EF4-FFF2-40B4-BE49-F238E27FC236}">
                <a16:creationId xmlns:a16="http://schemas.microsoft.com/office/drawing/2014/main" id="{ADA5F397-5B2D-4B8C-B6E1-AF38DA7113EA}"/>
              </a:ext>
            </a:extLst>
          </p:cNvPr>
          <p:cNvSpPr txBox="1"/>
          <p:nvPr/>
        </p:nvSpPr>
        <p:spPr>
          <a:xfrm>
            <a:off x="1217190" y="5634105"/>
            <a:ext cx="9326880" cy="145270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Stand der Dinge:</a:t>
            </a:r>
          </a:p>
          <a:p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liegt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seit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Jahrzehnten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Meer, 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Kriegen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gesunken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danach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verkappt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weggeworfen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Obwohl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selten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selbst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explodiert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stellt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durch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ihre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Baustoffe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dar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4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Abbauprodukte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giftige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Geschosse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Minen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stehen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verdacht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Krebserregend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sein und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am Strand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ablagernedes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Phosphor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kaum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von Bernstein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b="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unterscheiden</a:t>
            </a:r>
            <a:r>
              <a:rPr lang="en-GB" sz="4400" b="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Meereswettbewerb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Deutschen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Meeresstiftung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ermöglichte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Rügen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vorzunehmen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um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konkrete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Gefahr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prüfen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b="0" dirty="0">
              <a:solidFill>
                <a:schemeClr val="tx1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pic>
        <p:nvPicPr>
          <p:cNvPr id="24" name="Grafik 23" descr="Ein Bild, das schmutzig, Meeresgrund enthält.&#10;&#10;Automatisch generierte Beschreibung">
            <a:extLst>
              <a:ext uri="{FF2B5EF4-FFF2-40B4-BE49-F238E27FC236}">
                <a16:creationId xmlns:a16="http://schemas.microsoft.com/office/drawing/2014/main" id="{3ACFA856-F4E3-40BB-8560-EDCB462BE36B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41737" y="4995958"/>
            <a:ext cx="12473328" cy="7572375"/>
          </a:xfrm>
          <a:prstGeom prst="rect">
            <a:avLst/>
          </a:prstGeom>
        </p:spPr>
      </p:pic>
      <p:sp>
        <p:nvSpPr>
          <p:cNvPr id="25" name="Textfeld 24">
            <a:extLst>
              <a:ext uri="{FF2B5EF4-FFF2-40B4-BE49-F238E27FC236}">
                <a16:creationId xmlns:a16="http://schemas.microsoft.com/office/drawing/2014/main" id="{2DE484C0-1F01-4DEA-84A5-9588855AC8B4}"/>
              </a:ext>
            </a:extLst>
          </p:cNvPr>
          <p:cNvSpPr txBox="1"/>
          <p:nvPr/>
        </p:nvSpPr>
        <p:spPr>
          <a:xfrm>
            <a:off x="11717028" y="13977257"/>
            <a:ext cx="11815007" cy="57545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Forschungsfrage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Hintergrund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ist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Zweiten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Weltkrieg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Naturschutzgebietes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Vilm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sollen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Granaten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Bomben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beladen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sein. 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algn="ctr"/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Ziel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Forschung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war es, die Fracks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kartieren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Schadstoffwerte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</p:txBody>
      </p:sp>
      <p:sp>
        <p:nvSpPr>
          <p:cNvPr id="26" name="Textfeld 25">
            <a:extLst>
              <a:ext uri="{FF2B5EF4-FFF2-40B4-BE49-F238E27FC236}">
                <a16:creationId xmlns:a16="http://schemas.microsoft.com/office/drawing/2014/main" id="{DEFCB1CC-E8F3-4E20-A88D-F25947AAFC0B}"/>
              </a:ext>
            </a:extLst>
          </p:cNvPr>
          <p:cNvSpPr txBox="1"/>
          <p:nvPr/>
        </p:nvSpPr>
        <p:spPr>
          <a:xfrm>
            <a:off x="25363314" y="5624542"/>
            <a:ext cx="10058400" cy="57246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Ergebnisse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Messungen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entwarnen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Überbleibsel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oder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Munition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unseren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Sprengstofftypische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Verbindungen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feststellen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27" name="Textfeld 26">
            <a:extLst>
              <a:ext uri="{FF2B5EF4-FFF2-40B4-BE49-F238E27FC236}">
                <a16:creationId xmlns:a16="http://schemas.microsoft.com/office/drawing/2014/main" id="{216976A1-4276-486E-9F46-D9115BA8D254}"/>
              </a:ext>
            </a:extLst>
          </p:cNvPr>
          <p:cNvSpPr txBox="1"/>
          <p:nvPr/>
        </p:nvSpPr>
        <p:spPr>
          <a:xfrm>
            <a:off x="25363314" y="13273329"/>
            <a:ext cx="10467341" cy="83715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Diskussion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Gründe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könnten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geringen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Konzentration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der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Stoffe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liegen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jedoch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daraufhin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Schiffe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nie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sanken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bleibt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so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sagen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: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Für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weitere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flachen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Gewässern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empfiehlt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sich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die Aldebaran, 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geringen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Tiefgang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dieser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Küstennähe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noch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fahren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kann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/>
          </a:p>
        </p:txBody>
      </p:sp>
      <p:sp>
        <p:nvSpPr>
          <p:cNvPr id="28" name="Textfeld 27">
            <a:extLst>
              <a:ext uri="{FF2B5EF4-FFF2-40B4-BE49-F238E27FC236}">
                <a16:creationId xmlns:a16="http://schemas.microsoft.com/office/drawing/2014/main" id="{73D56571-4238-40C7-8D37-25657AD4AE32}"/>
              </a:ext>
            </a:extLst>
          </p:cNvPr>
          <p:cNvSpPr txBox="1"/>
          <p:nvPr/>
        </p:nvSpPr>
        <p:spPr>
          <a:xfrm>
            <a:off x="11717028" y="20754939"/>
            <a:ext cx="11815007" cy="90486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5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Vorgehensweise</a:t>
            </a:r>
            <a:r>
              <a:rPr lang="en-GB" sz="5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Helfer:</a:t>
            </a: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Bei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Aufgaben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stand das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Geomar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Seite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! </a:t>
            </a:r>
          </a:p>
          <a:p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Mithilfe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ihres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Multibeams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konnten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wir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schnell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verdächtige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Gegenstände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finden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mit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des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Schuleigenen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ROVs in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direkter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Umgebung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Sedimentproben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nehmen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Alles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ohne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einmal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nass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geworden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sein!</a:t>
            </a:r>
          </a:p>
          <a:p>
            <a:endParaRPr lang="en-GB" sz="4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Die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Wasserproben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wurden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regelmäßig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im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Untersuchungsgebiet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genommen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hier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bei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kam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Wasserentnahme-Röhre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und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Multiparametersonde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zum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GB" sz="4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Einsatz</a:t>
            </a:r>
            <a:r>
              <a:rPr lang="en-GB" sz="4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GB" sz="4400" dirty="0"/>
          </a:p>
        </p:txBody>
      </p:sp>
      <p:pic>
        <p:nvPicPr>
          <p:cNvPr id="30" name="Grafik 29" descr="Ein Bild, das Person enthält.&#10;&#10;Automatisch generierte Beschreibung">
            <a:extLst>
              <a:ext uri="{FF2B5EF4-FFF2-40B4-BE49-F238E27FC236}">
                <a16:creationId xmlns:a16="http://schemas.microsoft.com/office/drawing/2014/main" id="{BED3B823-8E47-4F49-97A7-0413A536B1F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7190" y="20907139"/>
            <a:ext cx="9915055" cy="7356929"/>
          </a:xfrm>
          <a:prstGeom prst="rect">
            <a:avLst/>
          </a:prstGeom>
        </p:spPr>
      </p:pic>
      <p:pic>
        <p:nvPicPr>
          <p:cNvPr id="34" name="Grafik 33" descr="Ein Bild, das Text, draußen, Gras, Himmel enthält.&#10;&#10;Automatisch generierte Beschreibung">
            <a:extLst>
              <a:ext uri="{FF2B5EF4-FFF2-40B4-BE49-F238E27FC236}">
                <a16:creationId xmlns:a16="http://schemas.microsoft.com/office/drawing/2014/main" id="{F93362A9-E59E-4FD8-9BE9-505664ABCDB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1339" y="649809"/>
            <a:ext cx="5167086" cy="3791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685060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0</TotalTime>
  <Words>283</Words>
  <Application>Microsoft Office PowerPoint</Application>
  <PresentationFormat>Benutzerdefiniert</PresentationFormat>
  <Paragraphs>25</Paragraphs>
  <Slides>1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4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 New Roman</vt:lpstr>
      <vt:lpstr>Office</vt:lpstr>
      <vt:lpstr>TNT in der See?!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TNT in der See?!</dc:title>
  <dc:creator>Antonio Rehwinkel</dc:creator>
  <cp:lastModifiedBy>Antonio Rehwinkel</cp:lastModifiedBy>
  <cp:revision>5</cp:revision>
  <dcterms:created xsi:type="dcterms:W3CDTF">2021-10-16T18:10:29Z</dcterms:created>
  <dcterms:modified xsi:type="dcterms:W3CDTF">2021-10-16T19:38:19Z</dcterms:modified>
</cp:coreProperties>
</file>

<file path=docProps/thumbnail.jpeg>
</file>